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85" r:id="rId3"/>
    <p:sldId id="257" r:id="rId4"/>
    <p:sldId id="260" r:id="rId5"/>
    <p:sldId id="259"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68" r:id="rId20"/>
    <p:sldId id="269" r:id="rId21"/>
    <p:sldId id="270" r:id="rId22"/>
    <p:sldId id="271"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94718" autoAdjust="0"/>
  </p:normalViewPr>
  <p:slideViewPr>
    <p:cSldViewPr>
      <p:cViewPr varScale="1">
        <p:scale>
          <a:sx n="70" d="100"/>
          <a:sy n="70" d="100"/>
        </p:scale>
        <p:origin x="-137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91907-52D3-422C-84BF-25B051E60296}" type="datetimeFigureOut">
              <a:rPr lang="nl-NL" smtClean="0"/>
              <a:t>01-11-20</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1EF3F6-82F5-4038-B955-9C8BC5CA9E05}" type="slidenum">
              <a:rPr lang="nl-NL" smtClean="0"/>
              <a:t>‹nr.›</a:t>
            </a:fld>
            <a:endParaRPr lang="nl-NL"/>
          </a:p>
        </p:txBody>
      </p:sp>
    </p:spTree>
    <p:extLst>
      <p:ext uri="{BB962C8B-B14F-4D97-AF65-F5344CB8AC3E}">
        <p14:creationId xmlns:p14="http://schemas.microsoft.com/office/powerpoint/2010/main" val="3869482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F4E50646-767E-4686-A346-B24130D041A4}" type="datetime1">
              <a:rPr lang="nl-NL" smtClean="0"/>
              <a:t>01-11-20</a:t>
            </a:fld>
            <a:endParaRPr lang="nl-NL"/>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‹nr.›</a:t>
            </a:fld>
            <a:endParaRPr lang="nl-NL"/>
          </a:p>
        </p:txBody>
      </p:sp>
    </p:spTree>
    <p:extLst>
      <p:ext uri="{BB962C8B-B14F-4D97-AF65-F5344CB8AC3E}">
        <p14:creationId xmlns:p14="http://schemas.microsoft.com/office/powerpoint/2010/main" val="1873722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1EEC7CD2-5156-40B3-B1E2-8E91851A94E2}" type="datetime1">
              <a:rPr lang="nl-NL" smtClean="0"/>
              <a:t>01-11-20</a:t>
            </a:fld>
            <a:endParaRPr lang="nl-NL"/>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‹nr.›</a:t>
            </a:fld>
            <a:endParaRPr lang="nl-NL"/>
          </a:p>
        </p:txBody>
      </p:sp>
    </p:spTree>
    <p:extLst>
      <p:ext uri="{BB962C8B-B14F-4D97-AF65-F5344CB8AC3E}">
        <p14:creationId xmlns:p14="http://schemas.microsoft.com/office/powerpoint/2010/main" val="3336640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0608AB8-26E8-42D2-8B7C-101F54F34A4C}" type="datetime1">
              <a:rPr lang="nl-NL" smtClean="0"/>
              <a:t>01-11-20</a:t>
            </a:fld>
            <a:endParaRPr lang="nl-NL"/>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‹nr.›</a:t>
            </a:fld>
            <a:endParaRPr lang="nl-NL"/>
          </a:p>
        </p:txBody>
      </p:sp>
    </p:spTree>
    <p:extLst>
      <p:ext uri="{BB962C8B-B14F-4D97-AF65-F5344CB8AC3E}">
        <p14:creationId xmlns:p14="http://schemas.microsoft.com/office/powerpoint/2010/main" val="185635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82BE4111-0305-4248-AC88-E4B4196B56DD}" type="datetime1">
              <a:rPr lang="nl-NL" smtClean="0"/>
              <a:t>01-11-20</a:t>
            </a:fld>
            <a:endParaRPr lang="nl-NL"/>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‹nr.›</a:t>
            </a:fld>
            <a:endParaRPr lang="nl-NL"/>
          </a:p>
        </p:txBody>
      </p:sp>
    </p:spTree>
    <p:extLst>
      <p:ext uri="{BB962C8B-B14F-4D97-AF65-F5344CB8AC3E}">
        <p14:creationId xmlns:p14="http://schemas.microsoft.com/office/powerpoint/2010/main" val="845017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A19B28CD-BA89-48F3-B856-867B2591A24F}" type="datetime1">
              <a:rPr lang="nl-NL" smtClean="0"/>
              <a:t>01-11-20</a:t>
            </a:fld>
            <a:endParaRPr lang="nl-NL"/>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‹nr.›</a:t>
            </a:fld>
            <a:endParaRPr lang="nl-NL"/>
          </a:p>
        </p:txBody>
      </p:sp>
    </p:spTree>
    <p:extLst>
      <p:ext uri="{BB962C8B-B14F-4D97-AF65-F5344CB8AC3E}">
        <p14:creationId xmlns:p14="http://schemas.microsoft.com/office/powerpoint/2010/main" val="362173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33563EFD-80FF-4B6D-BF4B-2C12BBA04F5F}" type="datetime1">
              <a:rPr lang="nl-NL" smtClean="0"/>
              <a:t>01-11-20</a:t>
            </a:fld>
            <a:endParaRPr lang="nl-NL"/>
          </a:p>
        </p:txBody>
      </p:sp>
      <p:sp>
        <p:nvSpPr>
          <p:cNvPr id="6" name="Tijdelijke aanduiding voor voettekst 5"/>
          <p:cNvSpPr>
            <a:spLocks noGrp="1"/>
          </p:cNvSpPr>
          <p:nvPr>
            <p:ph type="ftr" sz="quarter" idx="11"/>
          </p:nvPr>
        </p:nvSpPr>
        <p:spPr/>
        <p:txBody>
          <a:bodyPr/>
          <a:lstStyle/>
          <a:p>
            <a:r>
              <a:rPr lang="nl-NL" smtClean="0"/>
              <a:t>BL2020 Strava-loop 10km</a:t>
            </a:r>
            <a:endParaRPr lang="nl-NL"/>
          </a:p>
        </p:txBody>
      </p:sp>
      <p:sp>
        <p:nvSpPr>
          <p:cNvPr id="7" name="Tijdelijke aanduiding voor dianummer 6"/>
          <p:cNvSpPr>
            <a:spLocks noGrp="1"/>
          </p:cNvSpPr>
          <p:nvPr>
            <p:ph type="sldNum" sz="quarter" idx="12"/>
          </p:nvPr>
        </p:nvSpPr>
        <p:spPr/>
        <p:txBody>
          <a:bodyPr/>
          <a:lstStyle/>
          <a:p>
            <a:fld id="{7AE50C65-05A5-4CAE-AEC0-235C6750AC1C}" type="slidenum">
              <a:rPr lang="nl-NL" smtClean="0"/>
              <a:t>‹nr.›</a:t>
            </a:fld>
            <a:endParaRPr lang="nl-NL"/>
          </a:p>
        </p:txBody>
      </p:sp>
    </p:spTree>
    <p:extLst>
      <p:ext uri="{BB962C8B-B14F-4D97-AF65-F5344CB8AC3E}">
        <p14:creationId xmlns:p14="http://schemas.microsoft.com/office/powerpoint/2010/main" val="3962592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50E5EFB2-CFB7-47FD-BA4E-7F8C2AD80E6A}" type="datetime1">
              <a:rPr lang="nl-NL" smtClean="0"/>
              <a:t>01-11-20</a:t>
            </a:fld>
            <a:endParaRPr lang="nl-NL"/>
          </a:p>
        </p:txBody>
      </p:sp>
      <p:sp>
        <p:nvSpPr>
          <p:cNvPr id="8" name="Tijdelijke aanduiding voor voettekst 7"/>
          <p:cNvSpPr>
            <a:spLocks noGrp="1"/>
          </p:cNvSpPr>
          <p:nvPr>
            <p:ph type="ftr" sz="quarter" idx="11"/>
          </p:nvPr>
        </p:nvSpPr>
        <p:spPr/>
        <p:txBody>
          <a:bodyPr/>
          <a:lstStyle/>
          <a:p>
            <a:r>
              <a:rPr lang="nl-NL" smtClean="0"/>
              <a:t>BL2020 Strava-loop 10km</a:t>
            </a:r>
            <a:endParaRPr lang="nl-NL"/>
          </a:p>
        </p:txBody>
      </p:sp>
      <p:sp>
        <p:nvSpPr>
          <p:cNvPr id="9" name="Tijdelijke aanduiding voor dianummer 8"/>
          <p:cNvSpPr>
            <a:spLocks noGrp="1"/>
          </p:cNvSpPr>
          <p:nvPr>
            <p:ph type="sldNum" sz="quarter" idx="12"/>
          </p:nvPr>
        </p:nvSpPr>
        <p:spPr/>
        <p:txBody>
          <a:bodyPr/>
          <a:lstStyle/>
          <a:p>
            <a:fld id="{7AE50C65-05A5-4CAE-AEC0-235C6750AC1C}" type="slidenum">
              <a:rPr lang="nl-NL" smtClean="0"/>
              <a:t>‹nr.›</a:t>
            </a:fld>
            <a:endParaRPr lang="nl-NL"/>
          </a:p>
        </p:txBody>
      </p:sp>
    </p:spTree>
    <p:extLst>
      <p:ext uri="{BB962C8B-B14F-4D97-AF65-F5344CB8AC3E}">
        <p14:creationId xmlns:p14="http://schemas.microsoft.com/office/powerpoint/2010/main" val="4130484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DB9D4C21-ED55-4B99-83C6-0423E778E372}" type="datetime1">
              <a:rPr lang="nl-NL" smtClean="0"/>
              <a:t>01-11-20</a:t>
            </a:fld>
            <a:endParaRPr lang="nl-NL"/>
          </a:p>
        </p:txBody>
      </p:sp>
      <p:sp>
        <p:nvSpPr>
          <p:cNvPr id="4" name="Tijdelijke aanduiding voor voettekst 3"/>
          <p:cNvSpPr>
            <a:spLocks noGrp="1"/>
          </p:cNvSpPr>
          <p:nvPr>
            <p:ph type="ftr" sz="quarter" idx="11"/>
          </p:nvPr>
        </p:nvSpPr>
        <p:spPr/>
        <p:txBody>
          <a:bodyPr/>
          <a:lstStyle/>
          <a:p>
            <a:r>
              <a:rPr lang="nl-NL" smtClean="0"/>
              <a:t>BL2020 Strava-loop 10km</a:t>
            </a:r>
            <a:endParaRPr lang="nl-NL"/>
          </a:p>
        </p:txBody>
      </p:sp>
      <p:sp>
        <p:nvSpPr>
          <p:cNvPr id="5" name="Tijdelijke aanduiding voor dianummer 4"/>
          <p:cNvSpPr>
            <a:spLocks noGrp="1"/>
          </p:cNvSpPr>
          <p:nvPr>
            <p:ph type="sldNum" sz="quarter" idx="12"/>
          </p:nvPr>
        </p:nvSpPr>
        <p:spPr/>
        <p:txBody>
          <a:bodyPr/>
          <a:lstStyle/>
          <a:p>
            <a:fld id="{7AE50C65-05A5-4CAE-AEC0-235C6750AC1C}" type="slidenum">
              <a:rPr lang="nl-NL" smtClean="0"/>
              <a:t>‹nr.›</a:t>
            </a:fld>
            <a:endParaRPr lang="nl-NL"/>
          </a:p>
        </p:txBody>
      </p:sp>
    </p:spTree>
    <p:extLst>
      <p:ext uri="{BB962C8B-B14F-4D97-AF65-F5344CB8AC3E}">
        <p14:creationId xmlns:p14="http://schemas.microsoft.com/office/powerpoint/2010/main" val="34549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79317F89-9E71-4783-839B-4324AEDC50A4}" type="datetime1">
              <a:rPr lang="nl-NL" smtClean="0"/>
              <a:t>01-11-20</a:t>
            </a:fld>
            <a:endParaRPr lang="nl-NL"/>
          </a:p>
        </p:txBody>
      </p:sp>
      <p:sp>
        <p:nvSpPr>
          <p:cNvPr id="3" name="Tijdelijke aanduiding voor voettekst 2"/>
          <p:cNvSpPr>
            <a:spLocks noGrp="1"/>
          </p:cNvSpPr>
          <p:nvPr>
            <p:ph type="ftr" sz="quarter" idx="11"/>
          </p:nvPr>
        </p:nvSpPr>
        <p:spPr/>
        <p:txBody>
          <a:bodyPr/>
          <a:lstStyle/>
          <a:p>
            <a:r>
              <a:rPr lang="nl-NL" smtClean="0"/>
              <a:t>BL2020 Strava-loop 10km</a:t>
            </a:r>
            <a:endParaRPr lang="nl-NL"/>
          </a:p>
        </p:txBody>
      </p:sp>
      <p:sp>
        <p:nvSpPr>
          <p:cNvPr id="4" name="Tijdelijke aanduiding voor dianummer 3"/>
          <p:cNvSpPr>
            <a:spLocks noGrp="1"/>
          </p:cNvSpPr>
          <p:nvPr>
            <p:ph type="sldNum" sz="quarter" idx="12"/>
          </p:nvPr>
        </p:nvSpPr>
        <p:spPr/>
        <p:txBody>
          <a:bodyPr/>
          <a:lstStyle/>
          <a:p>
            <a:fld id="{7AE50C65-05A5-4CAE-AEC0-235C6750AC1C}" type="slidenum">
              <a:rPr lang="nl-NL" smtClean="0"/>
              <a:t>‹nr.›</a:t>
            </a:fld>
            <a:endParaRPr lang="nl-NL"/>
          </a:p>
        </p:txBody>
      </p:sp>
    </p:spTree>
    <p:extLst>
      <p:ext uri="{BB962C8B-B14F-4D97-AF65-F5344CB8AC3E}">
        <p14:creationId xmlns:p14="http://schemas.microsoft.com/office/powerpoint/2010/main" val="1226937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DFD3240B-9F81-4203-A24E-1A9CECDC4605}" type="datetime1">
              <a:rPr lang="nl-NL" smtClean="0"/>
              <a:t>01-11-20</a:t>
            </a:fld>
            <a:endParaRPr lang="nl-NL"/>
          </a:p>
        </p:txBody>
      </p:sp>
      <p:sp>
        <p:nvSpPr>
          <p:cNvPr id="6" name="Tijdelijke aanduiding voor voettekst 5"/>
          <p:cNvSpPr>
            <a:spLocks noGrp="1"/>
          </p:cNvSpPr>
          <p:nvPr>
            <p:ph type="ftr" sz="quarter" idx="11"/>
          </p:nvPr>
        </p:nvSpPr>
        <p:spPr/>
        <p:txBody>
          <a:bodyPr/>
          <a:lstStyle/>
          <a:p>
            <a:r>
              <a:rPr lang="nl-NL" smtClean="0"/>
              <a:t>BL2020 Strava-loop 10km</a:t>
            </a:r>
            <a:endParaRPr lang="nl-NL"/>
          </a:p>
        </p:txBody>
      </p:sp>
      <p:sp>
        <p:nvSpPr>
          <p:cNvPr id="7" name="Tijdelijke aanduiding voor dianummer 6"/>
          <p:cNvSpPr>
            <a:spLocks noGrp="1"/>
          </p:cNvSpPr>
          <p:nvPr>
            <p:ph type="sldNum" sz="quarter" idx="12"/>
          </p:nvPr>
        </p:nvSpPr>
        <p:spPr/>
        <p:txBody>
          <a:bodyPr/>
          <a:lstStyle/>
          <a:p>
            <a:fld id="{7AE50C65-05A5-4CAE-AEC0-235C6750AC1C}" type="slidenum">
              <a:rPr lang="nl-NL" smtClean="0"/>
              <a:t>‹nr.›</a:t>
            </a:fld>
            <a:endParaRPr lang="nl-NL"/>
          </a:p>
        </p:txBody>
      </p:sp>
    </p:spTree>
    <p:extLst>
      <p:ext uri="{BB962C8B-B14F-4D97-AF65-F5344CB8AC3E}">
        <p14:creationId xmlns:p14="http://schemas.microsoft.com/office/powerpoint/2010/main" val="1485358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1D0D1EF-6E57-4204-9735-D90B2B314922}" type="datetime1">
              <a:rPr lang="nl-NL" smtClean="0"/>
              <a:t>01-11-20</a:t>
            </a:fld>
            <a:endParaRPr lang="nl-NL"/>
          </a:p>
        </p:txBody>
      </p:sp>
      <p:sp>
        <p:nvSpPr>
          <p:cNvPr id="6" name="Tijdelijke aanduiding voor voettekst 5"/>
          <p:cNvSpPr>
            <a:spLocks noGrp="1"/>
          </p:cNvSpPr>
          <p:nvPr>
            <p:ph type="ftr" sz="quarter" idx="11"/>
          </p:nvPr>
        </p:nvSpPr>
        <p:spPr/>
        <p:txBody>
          <a:bodyPr/>
          <a:lstStyle/>
          <a:p>
            <a:r>
              <a:rPr lang="nl-NL" smtClean="0"/>
              <a:t>BL2020 Strava-loop 10km</a:t>
            </a:r>
            <a:endParaRPr lang="nl-NL"/>
          </a:p>
        </p:txBody>
      </p:sp>
      <p:sp>
        <p:nvSpPr>
          <p:cNvPr id="7" name="Tijdelijke aanduiding voor dianummer 6"/>
          <p:cNvSpPr>
            <a:spLocks noGrp="1"/>
          </p:cNvSpPr>
          <p:nvPr>
            <p:ph type="sldNum" sz="quarter" idx="12"/>
          </p:nvPr>
        </p:nvSpPr>
        <p:spPr/>
        <p:txBody>
          <a:bodyPr/>
          <a:lstStyle/>
          <a:p>
            <a:fld id="{7AE50C65-05A5-4CAE-AEC0-235C6750AC1C}" type="slidenum">
              <a:rPr lang="nl-NL" smtClean="0"/>
              <a:t>‹nr.›</a:t>
            </a:fld>
            <a:endParaRPr lang="nl-NL"/>
          </a:p>
        </p:txBody>
      </p:sp>
    </p:spTree>
    <p:extLst>
      <p:ext uri="{BB962C8B-B14F-4D97-AF65-F5344CB8AC3E}">
        <p14:creationId xmlns:p14="http://schemas.microsoft.com/office/powerpoint/2010/main" val="67946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DD93F-A507-4355-A8A8-67FAA9250723}" type="datetime1">
              <a:rPr lang="nl-NL" smtClean="0"/>
              <a:t>01-11-20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smtClean="0"/>
              <a:t>BL2020 Strava-loop 10km</a:t>
            </a: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E50C65-05A5-4CAE-AEC0-235C6750AC1C}" type="slidenum">
              <a:rPr lang="nl-NL" smtClean="0"/>
              <a:t>‹nr.›</a:t>
            </a:fld>
            <a:endParaRPr lang="nl-NL"/>
          </a:p>
        </p:txBody>
      </p:sp>
    </p:spTree>
    <p:extLst>
      <p:ext uri="{BB962C8B-B14F-4D97-AF65-F5344CB8AC3E}">
        <p14:creationId xmlns:p14="http://schemas.microsoft.com/office/powerpoint/2010/main" val="93914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4149080"/>
            <a:ext cx="7772400" cy="821953"/>
          </a:xfrm>
        </p:spPr>
        <p:txBody>
          <a:bodyPr/>
          <a:lstStyle/>
          <a:p>
            <a:r>
              <a:rPr lang="nl-NL" b="1" dirty="0" smtClean="0"/>
              <a:t>Bosloop Malden 2020</a:t>
            </a:r>
            <a:endParaRPr lang="nl-NL" b="1" dirty="0"/>
          </a:p>
        </p:txBody>
      </p:sp>
      <p:sp>
        <p:nvSpPr>
          <p:cNvPr id="3" name="Ondertitel 2"/>
          <p:cNvSpPr>
            <a:spLocks noGrp="1"/>
          </p:cNvSpPr>
          <p:nvPr>
            <p:ph type="subTitle" idx="1"/>
          </p:nvPr>
        </p:nvSpPr>
        <p:spPr>
          <a:xfrm>
            <a:off x="1403648" y="4941168"/>
            <a:ext cx="6400800" cy="864096"/>
          </a:xfrm>
        </p:spPr>
        <p:txBody>
          <a:bodyPr>
            <a:normAutofit fontScale="92500" lnSpcReduction="20000"/>
          </a:bodyPr>
          <a:lstStyle/>
          <a:p>
            <a:r>
              <a:rPr lang="nl-NL" b="1" dirty="0" smtClean="0">
                <a:solidFill>
                  <a:schemeClr val="tx1"/>
                </a:solidFill>
              </a:rPr>
              <a:t>Route aanduiding </a:t>
            </a:r>
            <a:r>
              <a:rPr lang="nl-NL" b="1" dirty="0" err="1" smtClean="0">
                <a:solidFill>
                  <a:schemeClr val="tx1"/>
                </a:solidFill>
              </a:rPr>
              <a:t>Strava</a:t>
            </a:r>
            <a:r>
              <a:rPr lang="nl-NL" b="1" dirty="0" smtClean="0">
                <a:solidFill>
                  <a:schemeClr val="tx1"/>
                </a:solidFill>
              </a:rPr>
              <a:t>-loop 10km</a:t>
            </a:r>
            <a:br>
              <a:rPr lang="nl-NL" b="1" dirty="0" smtClean="0">
                <a:solidFill>
                  <a:schemeClr val="tx1"/>
                </a:solidFill>
              </a:rPr>
            </a:br>
            <a:r>
              <a:rPr lang="nl-NL" b="1" dirty="0" smtClean="0">
                <a:solidFill>
                  <a:schemeClr val="tx1"/>
                </a:solidFill>
              </a:rPr>
              <a:t>02 </a:t>
            </a:r>
            <a:r>
              <a:rPr lang="nl-NL" b="1" dirty="0" err="1" smtClean="0">
                <a:solidFill>
                  <a:schemeClr val="tx1"/>
                </a:solidFill>
              </a:rPr>
              <a:t>tm</a:t>
            </a:r>
            <a:r>
              <a:rPr lang="nl-NL" b="1" dirty="0" smtClean="0">
                <a:solidFill>
                  <a:schemeClr val="tx1"/>
                </a:solidFill>
              </a:rPr>
              <a:t> 07 november 2020</a:t>
            </a:r>
          </a:p>
        </p:txBody>
      </p:sp>
      <p:sp>
        <p:nvSpPr>
          <p:cNvPr id="5" name="Tijdelijke aanduiding voor dianummer 4"/>
          <p:cNvSpPr>
            <a:spLocks noGrp="1"/>
          </p:cNvSpPr>
          <p:nvPr>
            <p:ph type="sldNum" sz="quarter" idx="12"/>
          </p:nvPr>
        </p:nvSpPr>
        <p:spPr/>
        <p:txBody>
          <a:bodyPr/>
          <a:lstStyle/>
          <a:p>
            <a:fld id="{7AE50C65-05A5-4CAE-AEC0-235C6750AC1C}" type="slidenum">
              <a:rPr lang="nl-NL" smtClean="0"/>
              <a:t>1</a:t>
            </a:fld>
            <a:endParaRPr lang="nl-NL"/>
          </a:p>
        </p:txBody>
      </p:sp>
      <p:sp>
        <p:nvSpPr>
          <p:cNvPr id="6" name="Tijdelijke aanduiding voor voettekst 5"/>
          <p:cNvSpPr>
            <a:spLocks noGrp="1"/>
          </p:cNvSpPr>
          <p:nvPr>
            <p:ph type="ftr" sz="quarter" idx="11"/>
          </p:nvPr>
        </p:nvSpPr>
        <p:spPr/>
        <p:txBody>
          <a:bodyPr/>
          <a:lstStyle/>
          <a:p>
            <a:r>
              <a:rPr lang="nl-NL" smtClean="0"/>
              <a:t>BL2020 Strava-loop 10km</a:t>
            </a:r>
            <a:endParaRPr lang="nl-NL"/>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072" y="476672"/>
            <a:ext cx="3688424" cy="3688424"/>
          </a:xfrm>
          <a:prstGeom prst="rect">
            <a:avLst/>
          </a:prstGeom>
        </p:spPr>
      </p:pic>
    </p:spTree>
    <p:extLst>
      <p:ext uri="{BB962C8B-B14F-4D97-AF65-F5344CB8AC3E}">
        <p14:creationId xmlns:p14="http://schemas.microsoft.com/office/powerpoint/2010/main" val="2876328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idx="1"/>
          </p:nvPr>
        </p:nvPicPr>
        <p:blipFill>
          <a:blip r:embed="rId2">
            <a:extLst>
              <a:ext uri="{28A0092B-C50C-407E-A947-70E740481C1C}">
                <a14:useLocalDpi xmlns:a14="http://schemas.microsoft.com/office/drawing/2010/main" val="0"/>
              </a:ext>
            </a:extLst>
          </a:blip>
          <a:srcRect l="3869" r="3869"/>
          <a:stretch>
            <a:fillRect/>
          </a:stretch>
        </p:blipFill>
        <p:spPr/>
      </p:pic>
      <p:sp>
        <p:nvSpPr>
          <p:cNvPr id="2" name="Titel 1"/>
          <p:cNvSpPr>
            <a:spLocks noGrp="1"/>
          </p:cNvSpPr>
          <p:nvPr>
            <p:ph type="title"/>
          </p:nvPr>
        </p:nvSpPr>
        <p:spPr/>
        <p:txBody>
          <a:bodyPr/>
          <a:lstStyle/>
          <a:p>
            <a:pPr algn="ctr"/>
            <a:r>
              <a:rPr lang="nl-NL" dirty="0" smtClean="0"/>
              <a:t>Rechtsaf bruggetje over spoor</a:t>
            </a:r>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10</a:t>
            </a:fld>
            <a:endParaRPr lang="nl-NL"/>
          </a:p>
        </p:txBody>
      </p:sp>
      <p:sp>
        <p:nvSpPr>
          <p:cNvPr id="8" name="Gebogen pijl 7"/>
          <p:cNvSpPr/>
          <p:nvPr/>
        </p:nvSpPr>
        <p:spPr>
          <a:xfrm>
            <a:off x="4117505" y="2924944"/>
            <a:ext cx="551283" cy="978820"/>
          </a:xfrm>
          <a:prstGeom prst="bentArrow">
            <a:avLst>
              <a:gd name="adj1" fmla="val 21280"/>
              <a:gd name="adj2" fmla="val 25000"/>
              <a:gd name="adj3" fmla="val 25000"/>
              <a:gd name="adj4" fmla="val 4375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487282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idx="1"/>
          </p:nvPr>
        </p:nvPicPr>
        <p:blipFill>
          <a:blip r:embed="rId2">
            <a:extLst>
              <a:ext uri="{28A0092B-C50C-407E-A947-70E740481C1C}">
                <a14:useLocalDpi xmlns:a14="http://schemas.microsoft.com/office/drawing/2010/main" val="0"/>
              </a:ext>
            </a:extLst>
          </a:blip>
          <a:srcRect l="3869" r="3869"/>
          <a:stretch>
            <a:fillRect/>
          </a:stretch>
        </p:blipFill>
        <p:spPr/>
      </p:pic>
      <p:sp>
        <p:nvSpPr>
          <p:cNvPr id="2" name="Titel 1"/>
          <p:cNvSpPr>
            <a:spLocks noGrp="1"/>
          </p:cNvSpPr>
          <p:nvPr>
            <p:ph type="title"/>
          </p:nvPr>
        </p:nvSpPr>
        <p:spPr/>
        <p:txBody>
          <a:bodyPr>
            <a:normAutofit fontScale="90000"/>
          </a:bodyPr>
          <a:lstStyle/>
          <a:p>
            <a:pPr algn="ctr"/>
            <a:r>
              <a:rPr lang="nl-NL" dirty="0" smtClean="0"/>
              <a:t>Direct na bruggetje rechtsaf tussen paaltjes door zandpad op; je loopt 1,2km met het spoor aan rechter hand.</a:t>
            </a:r>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11</a:t>
            </a:fld>
            <a:endParaRPr lang="nl-NL"/>
          </a:p>
        </p:txBody>
      </p:sp>
      <p:sp>
        <p:nvSpPr>
          <p:cNvPr id="9" name="Gebogen pijl 8"/>
          <p:cNvSpPr/>
          <p:nvPr/>
        </p:nvSpPr>
        <p:spPr>
          <a:xfrm>
            <a:off x="5580112" y="3212976"/>
            <a:ext cx="426360" cy="1051823"/>
          </a:xfrm>
          <a:prstGeom prst="bentArrow">
            <a:avLst>
              <a:gd name="adj1" fmla="val 21280"/>
              <a:gd name="adj2" fmla="val 25000"/>
              <a:gd name="adj3" fmla="val 25000"/>
              <a:gd name="adj4" fmla="val 4375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903446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p:cNvPicPr>
            <a:picLocks noGrp="1" noChangeAspect="1"/>
          </p:cNvPicPr>
          <p:nvPr>
            <p:ph type="pic" idx="1"/>
          </p:nvPr>
        </p:nvPicPr>
        <p:blipFill>
          <a:blip r:embed="rId2">
            <a:extLst>
              <a:ext uri="{28A0092B-C50C-407E-A947-70E740481C1C}">
                <a14:useLocalDpi xmlns:a14="http://schemas.microsoft.com/office/drawing/2010/main" val="0"/>
              </a:ext>
            </a:extLst>
          </a:blip>
          <a:srcRect l="3869" r="3869"/>
          <a:stretch>
            <a:fillRect/>
          </a:stretch>
        </p:blipFill>
        <p:spPr/>
      </p:pic>
      <p:sp>
        <p:nvSpPr>
          <p:cNvPr id="2" name="Titel 1"/>
          <p:cNvSpPr>
            <a:spLocks noGrp="1"/>
          </p:cNvSpPr>
          <p:nvPr>
            <p:ph type="title"/>
          </p:nvPr>
        </p:nvSpPr>
        <p:spPr/>
        <p:txBody>
          <a:bodyPr>
            <a:normAutofit fontScale="90000"/>
          </a:bodyPr>
          <a:lstStyle/>
          <a:p>
            <a:pPr algn="ctr"/>
            <a:r>
              <a:rPr lang="nl-NL" dirty="0" smtClean="0"/>
              <a:t>Linksaf door klaphek breed zandpad;</a:t>
            </a:r>
            <a:br>
              <a:rPr lang="nl-NL" dirty="0" smtClean="0"/>
            </a:br>
            <a:r>
              <a:rPr lang="nl-NL" dirty="0" smtClean="0"/>
              <a:t>direct na klaphek begint het Mulderskop-klimsegment</a:t>
            </a:r>
            <a:endParaRPr lang="nl-NL" dirty="0"/>
          </a:p>
        </p:txBody>
      </p:sp>
      <p:sp>
        <p:nvSpPr>
          <p:cNvPr id="4" name="Tijdelijke aanduiding voor tekst 3"/>
          <p:cNvSpPr>
            <a:spLocks noGrp="1"/>
          </p:cNvSpPr>
          <p:nvPr>
            <p:ph type="body" sz="half" idx="2"/>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12</a:t>
            </a:fld>
            <a:endParaRPr lang="nl-NL"/>
          </a:p>
        </p:txBody>
      </p:sp>
      <p:sp>
        <p:nvSpPr>
          <p:cNvPr id="8" name="Gebogen pijl 7"/>
          <p:cNvSpPr/>
          <p:nvPr/>
        </p:nvSpPr>
        <p:spPr>
          <a:xfrm rot="1839209" flipH="1">
            <a:off x="3638263" y="3247778"/>
            <a:ext cx="401471" cy="966732"/>
          </a:xfrm>
          <a:prstGeom prst="bentArrow">
            <a:avLst>
              <a:gd name="adj1" fmla="val 25000"/>
              <a:gd name="adj2" fmla="val 25104"/>
              <a:gd name="adj3" fmla="val 25000"/>
              <a:gd name="adj4" fmla="val 5050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47430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p:cNvPicPr>
            <a:picLocks noGrp="1" noChangeAspect="1"/>
          </p:cNvPicPr>
          <p:nvPr>
            <p:ph type="pic" idx="1"/>
          </p:nvPr>
        </p:nvPicPr>
        <p:blipFill>
          <a:blip r:embed="rId2">
            <a:extLst>
              <a:ext uri="{28A0092B-C50C-407E-A947-70E740481C1C}">
                <a14:useLocalDpi xmlns:a14="http://schemas.microsoft.com/office/drawing/2010/main" val="0"/>
              </a:ext>
            </a:extLst>
          </a:blip>
          <a:srcRect l="3869" r="3869"/>
          <a:stretch>
            <a:fillRect/>
          </a:stretch>
        </p:blipFill>
        <p:spPr/>
      </p:pic>
      <p:sp>
        <p:nvSpPr>
          <p:cNvPr id="2" name="Titel 1"/>
          <p:cNvSpPr>
            <a:spLocks noGrp="1"/>
          </p:cNvSpPr>
          <p:nvPr>
            <p:ph type="title"/>
          </p:nvPr>
        </p:nvSpPr>
        <p:spPr/>
        <p:txBody>
          <a:bodyPr/>
          <a:lstStyle/>
          <a:p>
            <a:pPr algn="ctr"/>
            <a:r>
              <a:rPr lang="nl-NL" dirty="0" smtClean="0"/>
              <a:t>Rechtdoor omhoog naar Mulderskop</a:t>
            </a:r>
            <a:endParaRPr lang="nl-NL" dirty="0"/>
          </a:p>
        </p:txBody>
      </p:sp>
      <p:sp>
        <p:nvSpPr>
          <p:cNvPr id="4" name="Tijdelijke aanduiding voor tekst 3"/>
          <p:cNvSpPr>
            <a:spLocks noGrp="1"/>
          </p:cNvSpPr>
          <p:nvPr>
            <p:ph type="body" sz="half" idx="2"/>
          </p:nvPr>
        </p:nvSpPr>
        <p:spPr/>
        <p:txBody>
          <a:bodyPr/>
          <a:lstStyle/>
          <a:p>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13</a:t>
            </a:fld>
            <a:endParaRPr lang="nl-NL"/>
          </a:p>
        </p:txBody>
      </p:sp>
      <p:sp>
        <p:nvSpPr>
          <p:cNvPr id="8" name="PIJL-OMHOOG 7"/>
          <p:cNvSpPr/>
          <p:nvPr/>
        </p:nvSpPr>
        <p:spPr>
          <a:xfrm rot="-600000">
            <a:off x="4136415" y="3433373"/>
            <a:ext cx="161590" cy="1036677"/>
          </a:xfrm>
          <a:prstGeom prst="upArrow">
            <a:avLst/>
          </a:prstGeom>
          <a:solidFill>
            <a:srgbClr val="FFFF00"/>
          </a:solidFill>
          <a:ln>
            <a:solidFill>
              <a:srgbClr val="FFFF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52226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idx="1"/>
          </p:nvPr>
        </p:nvPicPr>
        <p:blipFill>
          <a:blip r:embed="rId2">
            <a:extLst>
              <a:ext uri="{28A0092B-C50C-407E-A947-70E740481C1C}">
                <a14:useLocalDpi xmlns:a14="http://schemas.microsoft.com/office/drawing/2010/main" val="0"/>
              </a:ext>
            </a:extLst>
          </a:blip>
          <a:srcRect l="3869" r="3869"/>
          <a:stretch>
            <a:fillRect/>
          </a:stretch>
        </p:blipFill>
        <p:spPr/>
      </p:pic>
      <p:sp>
        <p:nvSpPr>
          <p:cNvPr id="2" name="Titel 1"/>
          <p:cNvSpPr>
            <a:spLocks noGrp="1"/>
          </p:cNvSpPr>
          <p:nvPr>
            <p:ph type="title"/>
          </p:nvPr>
        </p:nvSpPr>
        <p:spPr/>
        <p:txBody>
          <a:bodyPr/>
          <a:lstStyle/>
          <a:p>
            <a:pPr algn="ctr"/>
            <a:r>
              <a:rPr lang="nl-NL" dirty="0" smtClean="0"/>
              <a:t>Boven op Mulderskop Linksaf</a:t>
            </a:r>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14</a:t>
            </a:fld>
            <a:endParaRPr lang="nl-NL"/>
          </a:p>
        </p:txBody>
      </p:sp>
      <p:sp>
        <p:nvSpPr>
          <p:cNvPr id="8" name="Gebogen pijl 7"/>
          <p:cNvSpPr/>
          <p:nvPr/>
        </p:nvSpPr>
        <p:spPr>
          <a:xfrm rot="1839209" flipH="1">
            <a:off x="4651835" y="3679827"/>
            <a:ext cx="401471" cy="966732"/>
          </a:xfrm>
          <a:prstGeom prst="bentArrow">
            <a:avLst>
              <a:gd name="adj1" fmla="val 25000"/>
              <a:gd name="adj2" fmla="val 25104"/>
              <a:gd name="adj3" fmla="val 25000"/>
              <a:gd name="adj4" fmla="val 5050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263162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idx="1"/>
          </p:nvPr>
        </p:nvPicPr>
        <p:blipFill>
          <a:blip r:embed="rId2">
            <a:extLst>
              <a:ext uri="{28A0092B-C50C-407E-A947-70E740481C1C}">
                <a14:useLocalDpi xmlns:a14="http://schemas.microsoft.com/office/drawing/2010/main" val="0"/>
              </a:ext>
            </a:extLst>
          </a:blip>
          <a:srcRect l="3869" r="3869"/>
          <a:stretch>
            <a:fillRect/>
          </a:stretch>
        </p:blipFill>
        <p:spPr/>
      </p:pic>
      <p:sp>
        <p:nvSpPr>
          <p:cNvPr id="2" name="Titel 1"/>
          <p:cNvSpPr>
            <a:spLocks noGrp="1"/>
          </p:cNvSpPr>
          <p:nvPr>
            <p:ph type="title"/>
          </p:nvPr>
        </p:nvSpPr>
        <p:spPr/>
        <p:txBody>
          <a:bodyPr/>
          <a:lstStyle/>
          <a:p>
            <a:pPr algn="ctr"/>
            <a:r>
              <a:rPr lang="nl-NL" dirty="0" smtClean="0"/>
              <a:t>Linksaf afdaling over breed zandpad</a:t>
            </a:r>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15</a:t>
            </a:fld>
            <a:endParaRPr lang="nl-NL"/>
          </a:p>
        </p:txBody>
      </p:sp>
      <p:sp>
        <p:nvSpPr>
          <p:cNvPr id="8" name="Gebogen pijl 7"/>
          <p:cNvSpPr/>
          <p:nvPr/>
        </p:nvSpPr>
        <p:spPr>
          <a:xfrm rot="1839209" flipH="1">
            <a:off x="4574369" y="3391793"/>
            <a:ext cx="401471" cy="966732"/>
          </a:xfrm>
          <a:prstGeom prst="bentArrow">
            <a:avLst>
              <a:gd name="adj1" fmla="val 25000"/>
              <a:gd name="adj2" fmla="val 25104"/>
              <a:gd name="adj3" fmla="val 25000"/>
              <a:gd name="adj4" fmla="val 5050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994535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idx="1"/>
          </p:nvPr>
        </p:nvPicPr>
        <p:blipFill>
          <a:blip r:embed="rId2">
            <a:extLst>
              <a:ext uri="{28A0092B-C50C-407E-A947-70E740481C1C}">
                <a14:useLocalDpi xmlns:a14="http://schemas.microsoft.com/office/drawing/2010/main" val="0"/>
              </a:ext>
            </a:extLst>
          </a:blip>
          <a:srcRect l="3869" r="3869"/>
          <a:stretch>
            <a:fillRect/>
          </a:stretch>
        </p:blipFill>
        <p:spPr/>
      </p:pic>
      <p:sp>
        <p:nvSpPr>
          <p:cNvPr id="2" name="Titel 1"/>
          <p:cNvSpPr>
            <a:spLocks noGrp="1"/>
          </p:cNvSpPr>
          <p:nvPr>
            <p:ph type="title"/>
          </p:nvPr>
        </p:nvSpPr>
        <p:spPr/>
        <p:txBody>
          <a:bodyPr>
            <a:normAutofit fontScale="90000"/>
          </a:bodyPr>
          <a:lstStyle/>
          <a:p>
            <a:pPr algn="ctr"/>
            <a:r>
              <a:rPr lang="nl-NL" dirty="0" smtClean="0"/>
              <a:t>Na houten hek eindigt het Mulderskop-Klimsegment;</a:t>
            </a:r>
            <a:br>
              <a:rPr lang="nl-NL" dirty="0" smtClean="0"/>
            </a:br>
            <a:r>
              <a:rPr lang="nl-NL" dirty="0" smtClean="0"/>
              <a:t>Linksaf fietspad </a:t>
            </a:r>
            <a:r>
              <a:rPr lang="nl-NL" dirty="0" err="1" smtClean="0"/>
              <a:t>Biesseltsebaan</a:t>
            </a:r>
            <a:r>
              <a:rPr lang="nl-NL" dirty="0" smtClean="0"/>
              <a:t> op</a:t>
            </a:r>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16</a:t>
            </a:fld>
            <a:endParaRPr lang="nl-NL"/>
          </a:p>
        </p:txBody>
      </p:sp>
      <p:sp>
        <p:nvSpPr>
          <p:cNvPr id="8" name="Gebogen pijl 7"/>
          <p:cNvSpPr/>
          <p:nvPr/>
        </p:nvSpPr>
        <p:spPr>
          <a:xfrm rot="924048" flipH="1">
            <a:off x="4961337" y="3440596"/>
            <a:ext cx="401471" cy="966732"/>
          </a:xfrm>
          <a:prstGeom prst="bentArrow">
            <a:avLst>
              <a:gd name="adj1" fmla="val 25000"/>
              <a:gd name="adj2" fmla="val 25104"/>
              <a:gd name="adj3" fmla="val 25000"/>
              <a:gd name="adj4" fmla="val 5050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119918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idx="1"/>
          </p:nvPr>
        </p:nvPicPr>
        <p:blipFill>
          <a:blip r:embed="rId2">
            <a:extLst>
              <a:ext uri="{28A0092B-C50C-407E-A947-70E740481C1C}">
                <a14:useLocalDpi xmlns:a14="http://schemas.microsoft.com/office/drawing/2010/main" val="0"/>
              </a:ext>
            </a:extLst>
          </a:blip>
          <a:srcRect l="3869" r="3869"/>
          <a:stretch>
            <a:fillRect/>
          </a:stretch>
        </p:blipFill>
        <p:spPr/>
      </p:pic>
      <p:sp>
        <p:nvSpPr>
          <p:cNvPr id="2" name="Titel 1"/>
          <p:cNvSpPr>
            <a:spLocks noGrp="1"/>
          </p:cNvSpPr>
          <p:nvPr>
            <p:ph type="title"/>
          </p:nvPr>
        </p:nvSpPr>
        <p:spPr/>
        <p:txBody>
          <a:bodyPr/>
          <a:lstStyle/>
          <a:p>
            <a:pPr algn="ctr"/>
            <a:r>
              <a:rPr lang="nl-NL" dirty="0" smtClean="0"/>
              <a:t>Linksaf naar bruggetje over het spoor.</a:t>
            </a:r>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17</a:t>
            </a:fld>
            <a:endParaRPr lang="nl-NL"/>
          </a:p>
        </p:txBody>
      </p:sp>
      <p:sp>
        <p:nvSpPr>
          <p:cNvPr id="8" name="Gebogen pijl 7"/>
          <p:cNvSpPr/>
          <p:nvPr/>
        </p:nvSpPr>
        <p:spPr>
          <a:xfrm rot="1839209" flipH="1">
            <a:off x="5942520" y="3589240"/>
            <a:ext cx="401471" cy="966732"/>
          </a:xfrm>
          <a:prstGeom prst="bentArrow">
            <a:avLst>
              <a:gd name="adj1" fmla="val 25000"/>
              <a:gd name="adj2" fmla="val 25104"/>
              <a:gd name="adj3" fmla="val 25000"/>
              <a:gd name="adj4" fmla="val 5050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226451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idx="1"/>
          </p:nvPr>
        </p:nvPicPr>
        <p:blipFill>
          <a:blip r:embed="rId2">
            <a:extLst>
              <a:ext uri="{28A0092B-C50C-407E-A947-70E740481C1C}">
                <a14:useLocalDpi xmlns:a14="http://schemas.microsoft.com/office/drawing/2010/main" val="0"/>
              </a:ext>
            </a:extLst>
          </a:blip>
          <a:srcRect l="3869" r="3869"/>
          <a:stretch>
            <a:fillRect/>
          </a:stretch>
        </p:blipFill>
        <p:spPr/>
      </p:pic>
      <p:sp>
        <p:nvSpPr>
          <p:cNvPr id="2" name="Titel 1"/>
          <p:cNvSpPr>
            <a:spLocks noGrp="1"/>
          </p:cNvSpPr>
          <p:nvPr>
            <p:ph type="title"/>
          </p:nvPr>
        </p:nvSpPr>
        <p:spPr/>
        <p:txBody>
          <a:bodyPr>
            <a:normAutofit fontScale="90000"/>
          </a:bodyPr>
          <a:lstStyle/>
          <a:p>
            <a:pPr algn="ctr"/>
            <a:r>
              <a:rPr lang="nl-NL" dirty="0" smtClean="0"/>
              <a:t>Direct na bruggetje Rechtsaf langs parkeerplaats</a:t>
            </a:r>
            <a:br>
              <a:rPr lang="nl-NL" dirty="0" smtClean="0"/>
            </a:br>
            <a:r>
              <a:rPr lang="nl-NL" dirty="0" smtClean="0"/>
              <a:t>het brede bospad op 1,2km rechtuit</a:t>
            </a:r>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18</a:t>
            </a:fld>
            <a:endParaRPr lang="nl-NL"/>
          </a:p>
        </p:txBody>
      </p:sp>
      <p:sp>
        <p:nvSpPr>
          <p:cNvPr id="8" name="Gebogen pijl 7"/>
          <p:cNvSpPr/>
          <p:nvPr/>
        </p:nvSpPr>
        <p:spPr>
          <a:xfrm rot="19198568">
            <a:off x="5031251" y="3514925"/>
            <a:ext cx="426360" cy="1051823"/>
          </a:xfrm>
          <a:prstGeom prst="bentArrow">
            <a:avLst>
              <a:gd name="adj1" fmla="val 21280"/>
              <a:gd name="adj2" fmla="val 25000"/>
              <a:gd name="adj3" fmla="val 25000"/>
              <a:gd name="adj4" fmla="val 4375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8204503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idx="1"/>
          </p:nvPr>
        </p:nvPicPr>
        <p:blipFill>
          <a:blip r:embed="rId2">
            <a:extLst>
              <a:ext uri="{28A0092B-C50C-407E-A947-70E740481C1C}">
                <a14:useLocalDpi xmlns:a14="http://schemas.microsoft.com/office/drawing/2010/main" val="0"/>
              </a:ext>
            </a:extLst>
          </a:blip>
          <a:srcRect l="3869" r="3869"/>
          <a:stretch>
            <a:fillRect/>
          </a:stretch>
        </p:blipFill>
        <p:spPr/>
      </p:pic>
      <p:sp>
        <p:nvSpPr>
          <p:cNvPr id="2" name="Titel 1"/>
          <p:cNvSpPr>
            <a:spLocks noGrp="1"/>
          </p:cNvSpPr>
          <p:nvPr>
            <p:ph type="title"/>
          </p:nvPr>
        </p:nvSpPr>
        <p:spPr>
          <a:xfrm>
            <a:off x="1792288" y="4800600"/>
            <a:ext cx="5486400" cy="1220688"/>
          </a:xfrm>
        </p:spPr>
        <p:txBody>
          <a:bodyPr>
            <a:normAutofit fontScale="90000"/>
          </a:bodyPr>
          <a:lstStyle/>
          <a:p>
            <a:pPr algn="ctr"/>
            <a:r>
              <a:rPr lang="nl-NL" dirty="0" smtClean="0"/>
              <a:t>Rechts ligt omgevallen boom;  Hier links bospad op;  </a:t>
            </a:r>
            <a:br>
              <a:rPr lang="nl-NL" dirty="0" smtClean="0"/>
            </a:br>
            <a:r>
              <a:rPr lang="nl-NL" dirty="0" smtClean="0"/>
              <a:t>Het omkeerpunt is uit route verwijderd!</a:t>
            </a:r>
            <a:br>
              <a:rPr lang="nl-NL" dirty="0" smtClean="0"/>
            </a:br>
            <a:r>
              <a:rPr lang="nl-NL" dirty="0" smtClean="0"/>
              <a:t>Loop helemaal rechtuit tot aan geasfalteerde Bosweg.</a:t>
            </a:r>
            <a:br>
              <a:rPr lang="nl-NL" dirty="0" smtClean="0"/>
            </a:br>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19</a:t>
            </a:fld>
            <a:endParaRPr lang="nl-NL"/>
          </a:p>
        </p:txBody>
      </p:sp>
      <p:sp>
        <p:nvSpPr>
          <p:cNvPr id="8" name="Gebogen pijl 7"/>
          <p:cNvSpPr/>
          <p:nvPr/>
        </p:nvSpPr>
        <p:spPr>
          <a:xfrm rot="1839209" flipH="1">
            <a:off x="5130547" y="3537764"/>
            <a:ext cx="401471" cy="966732"/>
          </a:xfrm>
          <a:prstGeom prst="bentArrow">
            <a:avLst>
              <a:gd name="adj1" fmla="val 25000"/>
              <a:gd name="adj2" fmla="val 25104"/>
              <a:gd name="adj3" fmla="val 25000"/>
              <a:gd name="adj4" fmla="val 5050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495446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576" y="4149080"/>
            <a:ext cx="7704856" cy="2088232"/>
          </a:xfrm>
        </p:spPr>
        <p:txBody>
          <a:bodyPr>
            <a:normAutofit fontScale="90000"/>
          </a:bodyPr>
          <a:lstStyle/>
          <a:p>
            <a:pPr algn="ctr"/>
            <a:r>
              <a:rPr lang="nl-NL" dirty="0" smtClean="0"/>
              <a:t>De route is gemarkeerd met rood/witte linten.</a:t>
            </a:r>
            <a:br>
              <a:rPr lang="nl-NL" dirty="0" smtClean="0"/>
            </a:br>
            <a:r>
              <a:rPr lang="nl-NL" dirty="0" smtClean="0"/>
              <a:t>Voor een afslag en direct na de afslag zou een lint moeten </a:t>
            </a:r>
            <a:r>
              <a:rPr lang="nl-NL" dirty="0" smtClean="0"/>
              <a:t>hangen.</a:t>
            </a:r>
            <a:br>
              <a:rPr lang="nl-NL" dirty="0" smtClean="0"/>
            </a:br>
            <a:r>
              <a:rPr lang="nl-NL" dirty="0" smtClean="0"/>
              <a:t>Indien </a:t>
            </a:r>
            <a:r>
              <a:rPr lang="nl-NL" dirty="0" smtClean="0"/>
              <a:t>zijpaden genegeerd moeten worden geven linten het </a:t>
            </a:r>
            <a:r>
              <a:rPr lang="nl-NL" dirty="0" err="1" smtClean="0"/>
              <a:t>vervolgpad</a:t>
            </a:r>
            <a:r>
              <a:rPr lang="nl-NL" dirty="0" smtClean="0"/>
              <a:t> aan.</a:t>
            </a:r>
            <a:br>
              <a:rPr lang="nl-NL" dirty="0" smtClean="0"/>
            </a:br>
            <a:r>
              <a:rPr lang="nl-NL" dirty="0" smtClean="0"/>
              <a:t>De organisatie kan niet garanderen dat alle linten gedurende de gehele periode zijn blijven hangen</a:t>
            </a:r>
            <a:r>
              <a:rPr lang="nl-NL" dirty="0"/>
              <a:t>.</a:t>
            </a:r>
            <a:br>
              <a:rPr lang="nl-NL" dirty="0"/>
            </a:br>
            <a:r>
              <a:rPr lang="nl-NL"/>
              <a:t>De </a:t>
            </a:r>
            <a:r>
              <a:rPr lang="nl-NL" smtClean="0"/>
              <a:t>bordjes </a:t>
            </a:r>
            <a:r>
              <a:rPr lang="nl-NL" dirty="0"/>
              <a:t>op de foto’s staan uiteraard niet langs het parcours</a:t>
            </a:r>
            <a:r>
              <a:rPr lang="nl-NL" dirty="0" smtClean="0"/>
              <a:t>.</a:t>
            </a:r>
            <a:br>
              <a:rPr lang="nl-NL" dirty="0" smtClean="0"/>
            </a:br>
            <a:endParaRPr lang="nl-NL" dirty="0"/>
          </a:p>
        </p:txBody>
      </p:sp>
      <p:pic>
        <p:nvPicPr>
          <p:cNvPr id="7" name="Tijdelijke aanduiding voor afbeelding 6"/>
          <p:cNvPicPr>
            <a:picLocks noGrp="1" noChangeAspect="1"/>
          </p:cNvPicPr>
          <p:nvPr>
            <p:ph type="pic" idx="1"/>
          </p:nvPr>
        </p:nvPicPr>
        <p:blipFill>
          <a:blip r:embed="rId2">
            <a:extLst>
              <a:ext uri="{28A0092B-C50C-407E-A947-70E740481C1C}">
                <a14:useLocalDpi xmlns:a14="http://schemas.microsoft.com/office/drawing/2010/main" val="0"/>
              </a:ext>
            </a:extLst>
          </a:blip>
          <a:srcRect t="31755" b="31755"/>
          <a:stretch>
            <a:fillRect/>
          </a:stretch>
        </p:blipFill>
        <p:spPr>
          <a:xfrm>
            <a:off x="2123728" y="620688"/>
            <a:ext cx="4650904" cy="3488178"/>
          </a:xfrm>
        </p:spPr>
      </p:pic>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2</a:t>
            </a:fld>
            <a:endParaRPr lang="nl-NL"/>
          </a:p>
        </p:txBody>
      </p:sp>
    </p:spTree>
    <p:extLst>
      <p:ext uri="{BB962C8B-B14F-4D97-AF65-F5344CB8AC3E}">
        <p14:creationId xmlns:p14="http://schemas.microsoft.com/office/powerpoint/2010/main" val="3530927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idx="1"/>
          </p:nvPr>
        </p:nvPicPr>
        <p:blipFill>
          <a:blip r:embed="rId2">
            <a:extLst>
              <a:ext uri="{28A0092B-C50C-407E-A947-70E740481C1C}">
                <a14:useLocalDpi xmlns:a14="http://schemas.microsoft.com/office/drawing/2010/main" val="0"/>
              </a:ext>
            </a:extLst>
          </a:blip>
          <a:srcRect l="1786" r="1786"/>
          <a:stretch>
            <a:fillRect/>
          </a:stretch>
        </p:blipFill>
        <p:spPr/>
      </p:pic>
      <p:sp>
        <p:nvSpPr>
          <p:cNvPr id="2" name="Titel 1"/>
          <p:cNvSpPr>
            <a:spLocks noGrp="1"/>
          </p:cNvSpPr>
          <p:nvPr>
            <p:ph type="title"/>
          </p:nvPr>
        </p:nvSpPr>
        <p:spPr/>
        <p:txBody>
          <a:bodyPr/>
          <a:lstStyle/>
          <a:p>
            <a:pPr algn="ctr"/>
            <a:r>
              <a:rPr lang="nl-NL" dirty="0" smtClean="0"/>
              <a:t>Links Bosweg op; LET OP FIETSERS!</a:t>
            </a:r>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20</a:t>
            </a:fld>
            <a:endParaRPr lang="nl-NL"/>
          </a:p>
        </p:txBody>
      </p:sp>
      <p:sp>
        <p:nvSpPr>
          <p:cNvPr id="8" name="Gebogen pijl 7"/>
          <p:cNvSpPr/>
          <p:nvPr/>
        </p:nvSpPr>
        <p:spPr>
          <a:xfrm rot="1839209" flipH="1">
            <a:off x="4790393" y="3538686"/>
            <a:ext cx="401471" cy="966732"/>
          </a:xfrm>
          <a:prstGeom prst="bentArrow">
            <a:avLst>
              <a:gd name="adj1" fmla="val 25000"/>
              <a:gd name="adj2" fmla="val 25104"/>
              <a:gd name="adj3" fmla="val 25000"/>
              <a:gd name="adj4" fmla="val 5050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08299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idx="1"/>
          </p:nvPr>
        </p:nvPicPr>
        <p:blipFill>
          <a:blip r:embed="rId2">
            <a:extLst>
              <a:ext uri="{28A0092B-C50C-407E-A947-70E740481C1C}">
                <a14:useLocalDpi xmlns:a14="http://schemas.microsoft.com/office/drawing/2010/main" val="0"/>
              </a:ext>
            </a:extLst>
          </a:blip>
          <a:srcRect l="4613" r="4613"/>
          <a:stretch>
            <a:fillRect/>
          </a:stretch>
        </p:blipFill>
        <p:spPr/>
      </p:pic>
      <p:sp>
        <p:nvSpPr>
          <p:cNvPr id="2" name="Titel 1"/>
          <p:cNvSpPr>
            <a:spLocks noGrp="1"/>
          </p:cNvSpPr>
          <p:nvPr>
            <p:ph type="title"/>
          </p:nvPr>
        </p:nvSpPr>
        <p:spPr/>
        <p:txBody>
          <a:bodyPr/>
          <a:lstStyle/>
          <a:p>
            <a:pPr algn="ctr"/>
            <a:r>
              <a:rPr lang="nl-NL" dirty="0" smtClean="0"/>
              <a:t>Rechtsaf Bosje in terug naar de start-Finish</a:t>
            </a:r>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21</a:t>
            </a:fld>
            <a:endParaRPr lang="nl-NL"/>
          </a:p>
        </p:txBody>
      </p:sp>
      <p:sp>
        <p:nvSpPr>
          <p:cNvPr id="8" name="Gebogen pijl 7"/>
          <p:cNvSpPr/>
          <p:nvPr/>
        </p:nvSpPr>
        <p:spPr>
          <a:xfrm>
            <a:off x="4829997" y="2811219"/>
            <a:ext cx="426360" cy="1051823"/>
          </a:xfrm>
          <a:prstGeom prst="bentArrow">
            <a:avLst>
              <a:gd name="adj1" fmla="val 21280"/>
              <a:gd name="adj2" fmla="val 25000"/>
              <a:gd name="adj3" fmla="val 25000"/>
              <a:gd name="adj4" fmla="val 4375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061844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idx="1"/>
          </p:nvPr>
        </p:nvPicPr>
        <p:blipFill>
          <a:blip r:embed="rId2">
            <a:extLst>
              <a:ext uri="{28A0092B-C50C-407E-A947-70E740481C1C}">
                <a14:useLocalDpi xmlns:a14="http://schemas.microsoft.com/office/drawing/2010/main" val="0"/>
              </a:ext>
            </a:extLst>
          </a:blip>
          <a:srcRect l="6994" r="6994"/>
          <a:stretch>
            <a:fillRect/>
          </a:stretch>
        </p:blipFill>
        <p:spPr/>
      </p:pic>
      <p:sp>
        <p:nvSpPr>
          <p:cNvPr id="2" name="Titel 1"/>
          <p:cNvSpPr>
            <a:spLocks noGrp="1"/>
          </p:cNvSpPr>
          <p:nvPr>
            <p:ph type="title"/>
          </p:nvPr>
        </p:nvSpPr>
        <p:spPr>
          <a:xfrm>
            <a:off x="1792288" y="4800600"/>
            <a:ext cx="5486400" cy="1508720"/>
          </a:xfrm>
        </p:spPr>
        <p:txBody>
          <a:bodyPr>
            <a:normAutofit fontScale="90000"/>
          </a:bodyPr>
          <a:lstStyle/>
          <a:p>
            <a:pPr algn="ctr"/>
            <a:r>
              <a:rPr lang="nl-NL" dirty="0"/>
              <a:t>Loop tot onder het spandoek door als Finish.</a:t>
            </a:r>
            <a:br>
              <a:rPr lang="nl-NL" dirty="0"/>
            </a:br>
            <a:r>
              <a:rPr lang="nl-NL" dirty="0"/>
              <a:t>Even hiervoor eindigt het </a:t>
            </a:r>
            <a:r>
              <a:rPr lang="nl-NL" dirty="0" err="1"/>
              <a:t>Strava</a:t>
            </a:r>
            <a:r>
              <a:rPr lang="nl-NL" dirty="0"/>
              <a:t>-segment</a:t>
            </a:r>
            <a:br>
              <a:rPr lang="nl-NL" dirty="0"/>
            </a:br>
            <a:r>
              <a:rPr lang="nl-NL" dirty="0"/>
              <a:t>BL2020 </a:t>
            </a:r>
            <a:r>
              <a:rPr lang="nl-NL" dirty="0" err="1"/>
              <a:t>Strava</a:t>
            </a:r>
            <a:r>
              <a:rPr lang="nl-NL" dirty="0"/>
              <a:t>-loop </a:t>
            </a:r>
            <a:r>
              <a:rPr lang="nl-NL" dirty="0" smtClean="0"/>
              <a:t>10km</a:t>
            </a:r>
            <a:r>
              <a:rPr lang="nl-NL" dirty="0"/>
              <a:t>.</a:t>
            </a:r>
            <a:br>
              <a:rPr lang="nl-NL" dirty="0"/>
            </a:br>
            <a:r>
              <a:rPr lang="nl-NL" dirty="0"/>
              <a:t>Leg thuis je prestatie vast in </a:t>
            </a:r>
            <a:r>
              <a:rPr lang="nl-NL" dirty="0" err="1"/>
              <a:t>Strava</a:t>
            </a:r>
            <a:r>
              <a:rPr lang="nl-NL" dirty="0"/>
              <a:t> (met foto bij de finish) en noem deze BL2020 </a:t>
            </a:r>
            <a:r>
              <a:rPr lang="nl-NL" dirty="0" err="1"/>
              <a:t>Strava</a:t>
            </a:r>
            <a:r>
              <a:rPr lang="nl-NL" dirty="0"/>
              <a:t>-loop </a:t>
            </a:r>
            <a:r>
              <a:rPr lang="nl-NL" dirty="0" smtClean="0"/>
              <a:t>10km</a:t>
            </a:r>
            <a:r>
              <a:rPr lang="nl-NL" dirty="0"/>
              <a:t>.</a:t>
            </a:r>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22</a:t>
            </a:fld>
            <a:endParaRPr lang="nl-NL"/>
          </a:p>
        </p:txBody>
      </p:sp>
      <p:sp>
        <p:nvSpPr>
          <p:cNvPr id="10" name="PIJL-OMHOOG 9"/>
          <p:cNvSpPr/>
          <p:nvPr/>
        </p:nvSpPr>
        <p:spPr>
          <a:xfrm rot="360000">
            <a:off x="4179757" y="3146439"/>
            <a:ext cx="161590" cy="1036677"/>
          </a:xfrm>
          <a:prstGeom prst="upArrow">
            <a:avLst/>
          </a:prstGeom>
          <a:solidFill>
            <a:srgbClr val="FFFF00"/>
          </a:solidFill>
          <a:ln>
            <a:solidFill>
              <a:srgbClr val="FFFF00"/>
            </a:solidFill>
          </a:ln>
          <a:scene3d>
            <a:camera prst="orthographicFront">
              <a:rot lat="0" lon="0" rev="21594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1367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7200" y="1460500"/>
            <a:ext cx="5689600" cy="3937000"/>
          </a:xfrm>
          <a:prstGeom prst="rect">
            <a:avLst/>
          </a:prstGeom>
        </p:spPr>
      </p:pic>
      <p:sp>
        <p:nvSpPr>
          <p:cNvPr id="4" name="Tekstvak 3"/>
          <p:cNvSpPr txBox="1"/>
          <p:nvPr/>
        </p:nvSpPr>
        <p:spPr>
          <a:xfrm>
            <a:off x="2364249" y="5669841"/>
            <a:ext cx="4595014" cy="369332"/>
          </a:xfrm>
          <a:prstGeom prst="rect">
            <a:avLst/>
          </a:prstGeom>
          <a:noFill/>
        </p:spPr>
        <p:txBody>
          <a:bodyPr wrap="square" rtlCol="0">
            <a:spAutoFit/>
          </a:bodyPr>
          <a:lstStyle/>
          <a:p>
            <a:pPr algn="ctr"/>
            <a:r>
              <a:rPr lang="nl-NL" dirty="0" smtClean="0"/>
              <a:t>Je start onder het spandoek door richting bos</a:t>
            </a:r>
            <a:endParaRPr lang="nl-NL" dirty="0"/>
          </a:p>
        </p:txBody>
      </p:sp>
      <p:sp>
        <p:nvSpPr>
          <p:cNvPr id="5" name="Tijdelijke aanduiding voor dianummer 4"/>
          <p:cNvSpPr>
            <a:spLocks noGrp="1"/>
          </p:cNvSpPr>
          <p:nvPr>
            <p:ph type="sldNum" sz="quarter" idx="12"/>
          </p:nvPr>
        </p:nvSpPr>
        <p:spPr/>
        <p:txBody>
          <a:bodyPr/>
          <a:lstStyle/>
          <a:p>
            <a:fld id="{7AE50C65-05A5-4CAE-AEC0-235C6750AC1C}" type="slidenum">
              <a:rPr lang="nl-NL" smtClean="0"/>
              <a:t>3</a:t>
            </a:fld>
            <a:endParaRPr lang="nl-NL"/>
          </a:p>
        </p:txBody>
      </p:sp>
      <p:sp>
        <p:nvSpPr>
          <p:cNvPr id="6" name="Tijdelijke aanduiding voor voettekst 5"/>
          <p:cNvSpPr>
            <a:spLocks noGrp="1"/>
          </p:cNvSpPr>
          <p:nvPr>
            <p:ph type="ftr" sz="quarter" idx="11"/>
          </p:nvPr>
        </p:nvSpPr>
        <p:spPr/>
        <p:txBody>
          <a:bodyPr/>
          <a:lstStyle/>
          <a:p>
            <a:r>
              <a:rPr lang="nl-NL" dirty="0" smtClean="0"/>
              <a:t>BL2020 </a:t>
            </a:r>
            <a:r>
              <a:rPr lang="nl-NL" dirty="0" err="1" smtClean="0"/>
              <a:t>Strava</a:t>
            </a:r>
            <a:r>
              <a:rPr lang="nl-NL" dirty="0" smtClean="0"/>
              <a:t>-loop 10km</a:t>
            </a:r>
            <a:endParaRPr lang="nl-NL" dirty="0"/>
          </a:p>
        </p:txBody>
      </p:sp>
      <p:sp>
        <p:nvSpPr>
          <p:cNvPr id="7" name="PIJL-OMHOOG 6"/>
          <p:cNvSpPr/>
          <p:nvPr/>
        </p:nvSpPr>
        <p:spPr>
          <a:xfrm rot="18600000">
            <a:off x="4201523" y="3413835"/>
            <a:ext cx="294200" cy="1275537"/>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37717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idx="1"/>
          </p:nvPr>
        </p:nvPicPr>
        <p:blipFill>
          <a:blip r:embed="rId2">
            <a:extLst>
              <a:ext uri="{28A0092B-C50C-407E-A947-70E740481C1C}">
                <a14:useLocalDpi xmlns:a14="http://schemas.microsoft.com/office/drawing/2010/main" val="0"/>
              </a:ext>
            </a:extLst>
          </a:blip>
          <a:srcRect l="3869" r="3869"/>
          <a:stretch>
            <a:fillRect/>
          </a:stretch>
        </p:blipFill>
        <p:spPr/>
      </p:pic>
      <p:sp>
        <p:nvSpPr>
          <p:cNvPr id="2" name="Titel 1"/>
          <p:cNvSpPr>
            <a:spLocks noGrp="1"/>
          </p:cNvSpPr>
          <p:nvPr>
            <p:ph type="title"/>
          </p:nvPr>
        </p:nvSpPr>
        <p:spPr/>
        <p:txBody>
          <a:bodyPr>
            <a:normAutofit/>
          </a:bodyPr>
          <a:lstStyle/>
          <a:p>
            <a:pPr algn="ctr"/>
            <a:r>
              <a:rPr lang="nl-NL" dirty="0" smtClean="0"/>
              <a:t>Rechtsaf bij </a:t>
            </a:r>
            <a:r>
              <a:rPr lang="nl-NL" dirty="0" err="1" smtClean="0"/>
              <a:t>spitsing</a:t>
            </a:r>
            <a:r>
              <a:rPr lang="nl-NL" dirty="0" smtClean="0"/>
              <a:t> in bos</a:t>
            </a:r>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4</a:t>
            </a:fld>
            <a:endParaRPr lang="nl-NL"/>
          </a:p>
        </p:txBody>
      </p:sp>
      <p:sp>
        <p:nvSpPr>
          <p:cNvPr id="8" name="PIJL-OMHOOG 7"/>
          <p:cNvSpPr/>
          <p:nvPr/>
        </p:nvSpPr>
        <p:spPr>
          <a:xfrm rot="23820000">
            <a:off x="5903762" y="3062093"/>
            <a:ext cx="200250" cy="1381885"/>
          </a:xfrm>
          <a:prstGeom prst="up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6315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idx="1"/>
          </p:nvPr>
        </p:nvPicPr>
        <p:blipFill>
          <a:blip r:embed="rId2">
            <a:extLst>
              <a:ext uri="{28A0092B-C50C-407E-A947-70E740481C1C}">
                <a14:useLocalDpi xmlns:a14="http://schemas.microsoft.com/office/drawing/2010/main" val="0"/>
              </a:ext>
            </a:extLst>
          </a:blip>
          <a:srcRect l="4762" r="4762"/>
          <a:stretch>
            <a:fillRect/>
          </a:stretch>
        </p:blipFill>
        <p:spPr/>
      </p:pic>
      <p:sp>
        <p:nvSpPr>
          <p:cNvPr id="2" name="Titel 1"/>
          <p:cNvSpPr>
            <a:spLocks noGrp="1"/>
          </p:cNvSpPr>
          <p:nvPr>
            <p:ph type="title"/>
          </p:nvPr>
        </p:nvSpPr>
        <p:spPr>
          <a:xfrm>
            <a:off x="1691680" y="5157192"/>
            <a:ext cx="5486400" cy="566738"/>
          </a:xfrm>
        </p:spPr>
        <p:txBody>
          <a:bodyPr>
            <a:normAutofit/>
          </a:bodyPr>
          <a:lstStyle/>
          <a:p>
            <a:pPr algn="ctr"/>
            <a:r>
              <a:rPr lang="nl-NL" dirty="0" smtClean="0"/>
              <a:t>Vanuit bos Rechtsaf </a:t>
            </a:r>
            <a:r>
              <a:rPr lang="nl-NL" dirty="0"/>
              <a:t>B</a:t>
            </a:r>
            <a:r>
              <a:rPr lang="nl-NL" dirty="0" smtClean="0"/>
              <a:t>osweg op; LET OP FIETSERS</a:t>
            </a:r>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5</a:t>
            </a:fld>
            <a:endParaRPr lang="nl-NL"/>
          </a:p>
        </p:txBody>
      </p:sp>
      <p:sp>
        <p:nvSpPr>
          <p:cNvPr id="11" name="Gebogen pijl 10"/>
          <p:cNvSpPr/>
          <p:nvPr/>
        </p:nvSpPr>
        <p:spPr>
          <a:xfrm rot="20767604">
            <a:off x="2735332" y="3496854"/>
            <a:ext cx="517596" cy="938864"/>
          </a:xfrm>
          <a:prstGeom prst="bentArrow">
            <a:avLst>
              <a:gd name="adj1" fmla="val 21280"/>
              <a:gd name="adj2" fmla="val 25000"/>
              <a:gd name="adj3" fmla="val 25000"/>
              <a:gd name="adj4" fmla="val 4375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1877579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idx="1"/>
          </p:nvPr>
        </p:nvPicPr>
        <p:blipFill>
          <a:blip r:embed="rId2">
            <a:extLst>
              <a:ext uri="{28A0092B-C50C-407E-A947-70E740481C1C}">
                <a14:useLocalDpi xmlns:a14="http://schemas.microsoft.com/office/drawing/2010/main" val="0"/>
              </a:ext>
            </a:extLst>
          </a:blip>
          <a:srcRect l="3869" r="3869"/>
          <a:stretch>
            <a:fillRect/>
          </a:stretch>
        </p:blipFill>
        <p:spPr/>
      </p:pic>
      <p:sp>
        <p:nvSpPr>
          <p:cNvPr id="2" name="Titel 1"/>
          <p:cNvSpPr>
            <a:spLocks noGrp="1"/>
          </p:cNvSpPr>
          <p:nvPr>
            <p:ph type="title"/>
          </p:nvPr>
        </p:nvSpPr>
        <p:spPr/>
        <p:txBody>
          <a:bodyPr>
            <a:normAutofit fontScale="90000"/>
          </a:bodyPr>
          <a:lstStyle/>
          <a:p>
            <a:pPr algn="ctr"/>
            <a:r>
              <a:rPr lang="nl-NL" dirty="0" smtClean="0"/>
              <a:t>Na tennisbanen en pad vanuit woonwijk linksaf bos in;</a:t>
            </a:r>
            <a:br>
              <a:rPr lang="nl-NL" dirty="0" smtClean="0"/>
            </a:br>
            <a:r>
              <a:rPr lang="nl-NL" dirty="0" smtClean="0"/>
              <a:t>Negeer alle zijpaden en loop door tot einde T-splitsing.</a:t>
            </a:r>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6</a:t>
            </a:fld>
            <a:endParaRPr lang="nl-NL"/>
          </a:p>
        </p:txBody>
      </p:sp>
      <p:sp>
        <p:nvSpPr>
          <p:cNvPr id="8" name="Gebogen pijl 7"/>
          <p:cNvSpPr/>
          <p:nvPr/>
        </p:nvSpPr>
        <p:spPr>
          <a:xfrm rot="1071112" flipH="1">
            <a:off x="5130546" y="3019596"/>
            <a:ext cx="401471" cy="966732"/>
          </a:xfrm>
          <a:prstGeom prst="bentArrow">
            <a:avLst>
              <a:gd name="adj1" fmla="val 25000"/>
              <a:gd name="adj2" fmla="val 25104"/>
              <a:gd name="adj3" fmla="val 25000"/>
              <a:gd name="adj4" fmla="val 5050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92608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idx="1"/>
          </p:nvPr>
        </p:nvPicPr>
        <p:blipFill>
          <a:blip r:embed="rId2">
            <a:extLst>
              <a:ext uri="{28A0092B-C50C-407E-A947-70E740481C1C}">
                <a14:useLocalDpi xmlns:a14="http://schemas.microsoft.com/office/drawing/2010/main" val="0"/>
              </a:ext>
            </a:extLst>
          </a:blip>
          <a:srcRect l="3869" r="3869"/>
          <a:stretch>
            <a:fillRect/>
          </a:stretch>
        </p:blipFill>
        <p:spPr/>
      </p:pic>
      <p:sp>
        <p:nvSpPr>
          <p:cNvPr id="2" name="Titel 1"/>
          <p:cNvSpPr>
            <a:spLocks noGrp="1"/>
          </p:cNvSpPr>
          <p:nvPr>
            <p:ph type="title"/>
          </p:nvPr>
        </p:nvSpPr>
        <p:spPr/>
        <p:txBody>
          <a:bodyPr/>
          <a:lstStyle/>
          <a:p>
            <a:pPr algn="ctr"/>
            <a:r>
              <a:rPr lang="nl-NL" dirty="0" smtClean="0"/>
              <a:t>Aan einde bij T-splitsing Rechts bospad op.</a:t>
            </a:r>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7</a:t>
            </a:fld>
            <a:endParaRPr lang="nl-NL"/>
          </a:p>
        </p:txBody>
      </p:sp>
      <p:sp>
        <p:nvSpPr>
          <p:cNvPr id="8" name="Gebogen pijl 7"/>
          <p:cNvSpPr/>
          <p:nvPr/>
        </p:nvSpPr>
        <p:spPr>
          <a:xfrm>
            <a:off x="4668788" y="3530301"/>
            <a:ext cx="551283" cy="978820"/>
          </a:xfrm>
          <a:prstGeom prst="bentArrow">
            <a:avLst>
              <a:gd name="adj1" fmla="val 21280"/>
              <a:gd name="adj2" fmla="val 25000"/>
              <a:gd name="adj3" fmla="val 25000"/>
              <a:gd name="adj4" fmla="val 4375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520566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p:cNvPicPr>
            <a:picLocks noGrp="1" noChangeAspect="1"/>
          </p:cNvPicPr>
          <p:nvPr>
            <p:ph type="pic" idx="1"/>
          </p:nvPr>
        </p:nvPicPr>
        <p:blipFill>
          <a:blip r:embed="rId2">
            <a:extLst>
              <a:ext uri="{28A0092B-C50C-407E-A947-70E740481C1C}">
                <a14:useLocalDpi xmlns:a14="http://schemas.microsoft.com/office/drawing/2010/main" val="0"/>
              </a:ext>
            </a:extLst>
          </a:blip>
          <a:srcRect l="4315" r="4315"/>
          <a:stretch>
            <a:fillRect/>
          </a:stretch>
        </p:blipFill>
        <p:spPr/>
      </p:pic>
      <p:sp>
        <p:nvSpPr>
          <p:cNvPr id="2" name="Titel 1"/>
          <p:cNvSpPr>
            <a:spLocks noGrp="1"/>
          </p:cNvSpPr>
          <p:nvPr>
            <p:ph type="title"/>
          </p:nvPr>
        </p:nvSpPr>
        <p:spPr/>
        <p:txBody>
          <a:bodyPr/>
          <a:lstStyle/>
          <a:p>
            <a:pPr algn="ctr"/>
            <a:r>
              <a:rPr lang="nl-NL" dirty="0" smtClean="0"/>
              <a:t>Bij </a:t>
            </a:r>
            <a:r>
              <a:rPr lang="nl-NL" dirty="0" err="1" smtClean="0"/>
              <a:t>Lierseweg</a:t>
            </a:r>
            <a:r>
              <a:rPr lang="nl-NL" dirty="0" smtClean="0"/>
              <a:t> Links af tot naar asfaltweg.</a:t>
            </a:r>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8</a:t>
            </a:fld>
            <a:endParaRPr lang="nl-NL"/>
          </a:p>
        </p:txBody>
      </p:sp>
      <p:sp>
        <p:nvSpPr>
          <p:cNvPr id="8" name="Gebogen pijl 7"/>
          <p:cNvSpPr/>
          <p:nvPr/>
        </p:nvSpPr>
        <p:spPr>
          <a:xfrm rot="1022759" flipH="1">
            <a:off x="3587651" y="3388182"/>
            <a:ext cx="401471" cy="966732"/>
          </a:xfrm>
          <a:prstGeom prst="bentArrow">
            <a:avLst>
              <a:gd name="adj1" fmla="val 25000"/>
              <a:gd name="adj2" fmla="val 25104"/>
              <a:gd name="adj3" fmla="val 25000"/>
              <a:gd name="adj4" fmla="val 5050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55473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Tijdelijke aanduiding voor afbeelding 9"/>
          <p:cNvPicPr>
            <a:picLocks noGrp="1" noChangeAspect="1"/>
          </p:cNvPicPr>
          <p:nvPr>
            <p:ph type="pic" idx="1"/>
          </p:nvPr>
        </p:nvPicPr>
        <p:blipFill>
          <a:blip r:embed="rId2">
            <a:extLst>
              <a:ext uri="{28A0092B-C50C-407E-A947-70E740481C1C}">
                <a14:useLocalDpi xmlns:a14="http://schemas.microsoft.com/office/drawing/2010/main" val="0"/>
              </a:ext>
            </a:extLst>
          </a:blip>
          <a:srcRect l="5506" r="5506"/>
          <a:stretch>
            <a:fillRect/>
          </a:stretch>
        </p:blipFill>
        <p:spPr/>
      </p:pic>
      <p:sp>
        <p:nvSpPr>
          <p:cNvPr id="2" name="Titel 1"/>
          <p:cNvSpPr>
            <a:spLocks noGrp="1"/>
          </p:cNvSpPr>
          <p:nvPr>
            <p:ph type="title"/>
          </p:nvPr>
        </p:nvSpPr>
        <p:spPr/>
        <p:txBody>
          <a:bodyPr>
            <a:normAutofit fontScale="90000"/>
          </a:bodyPr>
          <a:lstStyle/>
          <a:p>
            <a:pPr algn="ctr"/>
            <a:r>
              <a:rPr lang="nl-NL" dirty="0" smtClean="0"/>
              <a:t>Aan einde </a:t>
            </a:r>
            <a:r>
              <a:rPr lang="nl-NL" dirty="0" err="1" smtClean="0"/>
              <a:t>Lierseweg</a:t>
            </a:r>
            <a:r>
              <a:rPr lang="nl-NL" dirty="0" smtClean="0"/>
              <a:t> Links af</a:t>
            </a:r>
            <a:br>
              <a:rPr lang="nl-NL" dirty="0" smtClean="0"/>
            </a:br>
            <a:r>
              <a:rPr lang="nl-NL" dirty="0" smtClean="0"/>
              <a:t>geasfalteerde weg langs het spoor op (Hoge </a:t>
            </a:r>
            <a:r>
              <a:rPr lang="nl-NL" dirty="0" err="1" smtClean="0"/>
              <a:t>Vlakpad</a:t>
            </a:r>
            <a:r>
              <a:rPr lang="nl-NL" dirty="0" smtClean="0"/>
              <a:t>)</a:t>
            </a:r>
            <a:endParaRPr lang="nl-NL" dirty="0"/>
          </a:p>
        </p:txBody>
      </p:sp>
      <p:sp>
        <p:nvSpPr>
          <p:cNvPr id="5" name="Tijdelijke aanduiding voor voettekst 4"/>
          <p:cNvSpPr>
            <a:spLocks noGrp="1"/>
          </p:cNvSpPr>
          <p:nvPr>
            <p:ph type="ftr" sz="quarter" idx="11"/>
          </p:nvPr>
        </p:nvSpPr>
        <p:spPr/>
        <p:txBody>
          <a:bodyPr/>
          <a:lstStyle/>
          <a:p>
            <a:r>
              <a:rPr lang="nl-NL" smtClean="0"/>
              <a:t>BL2020 Strava-loop 10km</a:t>
            </a:r>
            <a:endParaRPr lang="nl-NL"/>
          </a:p>
        </p:txBody>
      </p:sp>
      <p:sp>
        <p:nvSpPr>
          <p:cNvPr id="6" name="Tijdelijke aanduiding voor dianummer 5"/>
          <p:cNvSpPr>
            <a:spLocks noGrp="1"/>
          </p:cNvSpPr>
          <p:nvPr>
            <p:ph type="sldNum" sz="quarter" idx="12"/>
          </p:nvPr>
        </p:nvSpPr>
        <p:spPr/>
        <p:txBody>
          <a:bodyPr/>
          <a:lstStyle/>
          <a:p>
            <a:fld id="{7AE50C65-05A5-4CAE-AEC0-235C6750AC1C}" type="slidenum">
              <a:rPr lang="nl-NL" smtClean="0"/>
              <a:t>9</a:t>
            </a:fld>
            <a:endParaRPr lang="nl-NL"/>
          </a:p>
        </p:txBody>
      </p:sp>
      <p:sp>
        <p:nvSpPr>
          <p:cNvPr id="8" name="Gebogen pijl 7"/>
          <p:cNvSpPr/>
          <p:nvPr/>
        </p:nvSpPr>
        <p:spPr>
          <a:xfrm rot="583119" flipH="1">
            <a:off x="3764028" y="2735869"/>
            <a:ext cx="401471" cy="966732"/>
          </a:xfrm>
          <a:prstGeom prst="bentArrow">
            <a:avLst>
              <a:gd name="adj1" fmla="val 25000"/>
              <a:gd name="adj2" fmla="val 25104"/>
              <a:gd name="adj3" fmla="val 25000"/>
              <a:gd name="adj4" fmla="val 50506"/>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77703196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253</Words>
  <Application>Microsoft Office PowerPoint</Application>
  <PresentationFormat>Diavoorstelling (4:3)</PresentationFormat>
  <Paragraphs>67</Paragraphs>
  <Slides>22</Slides>
  <Notes>0</Notes>
  <HiddenSlides>0</HiddenSlides>
  <MMClips>0</MMClips>
  <ScaleCrop>false</ScaleCrop>
  <HeadingPairs>
    <vt:vector size="4" baseType="variant">
      <vt:variant>
        <vt:lpstr>Thema</vt:lpstr>
      </vt:variant>
      <vt:variant>
        <vt:i4>1</vt:i4>
      </vt:variant>
      <vt:variant>
        <vt:lpstr>Diatitels</vt:lpstr>
      </vt:variant>
      <vt:variant>
        <vt:i4>22</vt:i4>
      </vt:variant>
    </vt:vector>
  </HeadingPairs>
  <TitlesOfParts>
    <vt:vector size="23" baseType="lpstr">
      <vt:lpstr>Kantoorthema</vt:lpstr>
      <vt:lpstr>Bosloop Malden 2020</vt:lpstr>
      <vt:lpstr>De route is gemarkeerd met rood/witte linten. Voor een afslag en direct na de afslag zou een lint moeten hangen. Indien zijpaden genegeerd moeten worden geven linten het vervolgpad aan. De organisatie kan niet garanderen dat alle linten gedurende de gehele periode zijn blijven hangen. De bordjes op de foto’s staan uiteraard niet langs het parcours. </vt:lpstr>
      <vt:lpstr>PowerPoint-presentatie</vt:lpstr>
      <vt:lpstr>Rechtsaf bij spitsing in bos</vt:lpstr>
      <vt:lpstr>Vanuit bos Rechtsaf Bosweg op; LET OP FIETSERS</vt:lpstr>
      <vt:lpstr>Na tennisbanen en pad vanuit woonwijk linksaf bos in; Negeer alle zijpaden en loop door tot einde T-splitsing.</vt:lpstr>
      <vt:lpstr>Aan einde bij T-splitsing Rechts bospad op.</vt:lpstr>
      <vt:lpstr>Bij Lierseweg Links af tot naar asfaltweg.</vt:lpstr>
      <vt:lpstr>Aan einde Lierseweg Links af geasfalteerde weg langs het spoor op (Hoge Vlakpad)</vt:lpstr>
      <vt:lpstr>Rechtsaf bruggetje over spoor</vt:lpstr>
      <vt:lpstr>Direct na bruggetje rechtsaf tussen paaltjes door zandpad op; je loopt 1,2km met het spoor aan rechter hand.</vt:lpstr>
      <vt:lpstr>Linksaf door klaphek breed zandpad; direct na klaphek begint het Mulderskop-klimsegment</vt:lpstr>
      <vt:lpstr>Rechtdoor omhoog naar Mulderskop</vt:lpstr>
      <vt:lpstr>Boven op Mulderskop Linksaf</vt:lpstr>
      <vt:lpstr>Linksaf afdaling over breed zandpad</vt:lpstr>
      <vt:lpstr>Na houten hek eindigt het Mulderskop-Klimsegment; Linksaf fietspad Biesseltsebaan op</vt:lpstr>
      <vt:lpstr>Linksaf naar bruggetje over het spoor.</vt:lpstr>
      <vt:lpstr>Direct na bruggetje Rechtsaf langs parkeerplaats het brede bospad op 1,2km rechtuit</vt:lpstr>
      <vt:lpstr>Rechts ligt omgevallen boom;  Hier links bospad op;   Het omkeerpunt is uit route verwijderd! Loop helemaal rechtuit tot aan geasfalteerde Bosweg. </vt:lpstr>
      <vt:lpstr>Links Bosweg op; LET OP FIETSERS!</vt:lpstr>
      <vt:lpstr>Rechtsaf Bosje in terug naar de start-Finish</vt:lpstr>
      <vt:lpstr>Loop tot onder het spandoek door als Finish. Even hiervoor eindigt het Strava-segment BL2020 Strava-loop 10km. Leg thuis je prestatie vast in Strava (met foto bij de finish) en noem deze BL2020 Strava-loop 10km.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Bosloop Malden 2020</dc:title>
  <dc:creator>THH</dc:creator>
  <cp:lastModifiedBy>THH</cp:lastModifiedBy>
  <cp:revision>15</cp:revision>
  <dcterms:created xsi:type="dcterms:W3CDTF">2020-10-31T21:01:10Z</dcterms:created>
  <dcterms:modified xsi:type="dcterms:W3CDTF">2020-11-01T20:18:00Z</dcterms:modified>
</cp:coreProperties>
</file>